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32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41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5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03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2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0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76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6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558C-75EB-456A-8BD3-0CDD3EB74B6F}" type="datetimeFigureOut">
              <a:rPr lang="en-GB" smtClean="0"/>
              <a:t>08/07/2016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4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1043608" y="764704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Goals</a:t>
            </a:r>
            <a:endParaRPr lang="en-GB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043608" y="1844824"/>
            <a:ext cx="1208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Challenges</a:t>
            </a:r>
            <a:endParaRPr lang="en-GB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043608" y="3396130"/>
            <a:ext cx="26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Technical Implementation</a:t>
            </a:r>
            <a:endParaRPr lang="en-GB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043608" y="4805283"/>
            <a:ext cx="387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Open </a:t>
            </a:r>
            <a:r>
              <a:rPr lang="de-DE" b="1" dirty="0" err="1" smtClean="0"/>
              <a:t>issues</a:t>
            </a:r>
            <a:r>
              <a:rPr lang="de-DE" b="1" dirty="0" smtClean="0"/>
              <a:t>/ </a:t>
            </a:r>
            <a:r>
              <a:rPr lang="de-DE" b="1" dirty="0" err="1" smtClean="0"/>
              <a:t>future</a:t>
            </a:r>
            <a:r>
              <a:rPr lang="de-DE" b="1" dirty="0" smtClean="0"/>
              <a:t> </a:t>
            </a:r>
            <a:r>
              <a:rPr lang="de-DE" b="1" dirty="0" err="1" smtClean="0"/>
              <a:t>works</a:t>
            </a:r>
            <a:r>
              <a:rPr lang="de-DE" b="1" dirty="0" smtClean="0"/>
              <a:t>/ </a:t>
            </a:r>
            <a:r>
              <a:rPr lang="de-DE" b="1" dirty="0" err="1" smtClean="0"/>
              <a:t>extensions</a:t>
            </a:r>
            <a:endParaRPr lang="en-GB" b="1" dirty="0"/>
          </a:p>
        </p:txBody>
      </p:sp>
      <p:sp>
        <p:nvSpPr>
          <p:cNvPr id="2" name="Rechteck 1"/>
          <p:cNvSpPr/>
          <p:nvPr/>
        </p:nvSpPr>
        <p:spPr>
          <a:xfrm>
            <a:off x="1043608" y="115588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Show the integration capabilities of </a:t>
            </a:r>
            <a:r>
              <a:rPr lang="en-GB" dirty="0" err="1"/>
              <a:t>ADOxx</a:t>
            </a:r>
            <a:r>
              <a:rPr lang="en-GB" dirty="0"/>
              <a:t> with an external Simulation Service.</a:t>
            </a:r>
            <a:endParaRPr lang="en-GB" dirty="0"/>
          </a:p>
        </p:txBody>
      </p:sp>
      <p:sp>
        <p:nvSpPr>
          <p:cNvPr id="3" name="Rechteck 2"/>
          <p:cNvSpPr/>
          <p:nvPr/>
        </p:nvSpPr>
        <p:spPr>
          <a:xfrm>
            <a:off x="1043608" y="2276872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- Specify simulation parameters on each model object.</a:t>
            </a:r>
            <a:br>
              <a:rPr lang="en-GB" dirty="0"/>
            </a:br>
            <a:r>
              <a:rPr lang="en-GB" dirty="0"/>
              <a:t>- Export the Business Process model in a format supported by the simulation service.</a:t>
            </a:r>
            <a:endParaRPr lang="en-GB" dirty="0"/>
          </a:p>
        </p:txBody>
      </p:sp>
      <p:sp>
        <p:nvSpPr>
          <p:cNvPr id="4" name="Rechteck 3"/>
          <p:cNvSpPr/>
          <p:nvPr/>
        </p:nvSpPr>
        <p:spPr>
          <a:xfrm>
            <a:off x="1043608" y="376242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- </a:t>
            </a:r>
            <a:r>
              <a:rPr lang="en-GB" dirty="0" err="1"/>
              <a:t>BPMN</a:t>
            </a:r>
            <a:r>
              <a:rPr lang="en-GB" dirty="0"/>
              <a:t> </a:t>
            </a:r>
            <a:r>
              <a:rPr lang="en-GB" dirty="0" err="1"/>
              <a:t>Metamodel</a:t>
            </a:r>
            <a:r>
              <a:rPr lang="en-GB" dirty="0"/>
              <a:t> on </a:t>
            </a:r>
            <a:r>
              <a:rPr lang="en-GB" dirty="0" err="1"/>
              <a:t>ADOxx</a:t>
            </a:r>
            <a:r>
              <a:rPr lang="en-GB" dirty="0"/>
              <a:t> adapted with simulation parameter.</a:t>
            </a:r>
          </a:p>
          <a:p>
            <a:r>
              <a:rPr lang="en-GB" dirty="0"/>
              <a:t>- Simulation services up and running </a:t>
            </a:r>
            <a:endParaRPr lang="en-GB" dirty="0"/>
          </a:p>
        </p:txBody>
      </p:sp>
      <p:sp>
        <p:nvSpPr>
          <p:cNvPr id="5" name="Rechteck 4"/>
          <p:cNvSpPr/>
          <p:nvPr/>
        </p:nvSpPr>
        <p:spPr>
          <a:xfrm>
            <a:off x="1043608" y="5195339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- Multi user simulation.</a:t>
            </a:r>
          </a:p>
          <a:p>
            <a:r>
              <a:rPr lang="en-GB" dirty="0"/>
              <a:t>- Simulation of other models than Business Processes.</a:t>
            </a:r>
          </a:p>
          <a:p>
            <a:r>
              <a:rPr lang="en-GB" dirty="0"/>
              <a:t>- Graphical results directly on the simulated model.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5736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Mehmet Albayrak</dc:creator>
  <cp:lastModifiedBy>Mehmet Albayrak</cp:lastModifiedBy>
  <cp:revision>2</cp:revision>
  <dcterms:created xsi:type="dcterms:W3CDTF">2016-07-08T10:37:35Z</dcterms:created>
  <dcterms:modified xsi:type="dcterms:W3CDTF">2016-07-08T10:46:04Z</dcterms:modified>
</cp:coreProperties>
</file>